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9" r:id="rId3"/>
    <p:sldId id="283" r:id="rId4"/>
    <p:sldId id="291" r:id="rId5"/>
    <p:sldId id="293" r:id="rId6"/>
    <p:sldId id="294" r:id="rId7"/>
    <p:sldId id="295" r:id="rId8"/>
    <p:sldId id="297" r:id="rId9"/>
    <p:sldId id="298" r:id="rId10"/>
    <p:sldId id="300" r:id="rId11"/>
    <p:sldId id="301" r:id="rId12"/>
    <p:sldId id="302" r:id="rId13"/>
    <p:sldId id="303" r:id="rId14"/>
    <p:sldId id="258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19-11-2018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Bedrijfsplan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 Bedrijfsformule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Product</a:t>
            </a:r>
          </a:p>
          <a:p>
            <a:pPr marL="0" indent="0">
              <a:buNone/>
            </a:pPr>
            <a:r>
              <a:rPr lang="nl-NL" dirty="0" smtClean="0"/>
              <a:t>Presentatie</a:t>
            </a:r>
          </a:p>
          <a:p>
            <a:pPr marL="0" indent="0">
              <a:buNone/>
            </a:pPr>
            <a:r>
              <a:rPr lang="nl-NL" dirty="0" smtClean="0"/>
              <a:t>Plaats</a:t>
            </a:r>
          </a:p>
          <a:p>
            <a:pPr marL="0" indent="0">
              <a:buNone/>
            </a:pPr>
            <a:r>
              <a:rPr lang="nl-NL" dirty="0" smtClean="0"/>
              <a:t>Personeel</a:t>
            </a:r>
          </a:p>
          <a:p>
            <a:pPr marL="0" indent="0">
              <a:buNone/>
            </a:pPr>
            <a:r>
              <a:rPr lang="nl-NL" dirty="0" smtClean="0"/>
              <a:t>Prijs</a:t>
            </a:r>
          </a:p>
          <a:p>
            <a:pPr marL="0" indent="0">
              <a:buNone/>
            </a:pPr>
            <a:r>
              <a:rPr lang="nl-NL" dirty="0" smtClean="0"/>
              <a:t>Promotie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43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2.3.1 Product (150 woorden)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producten en diensten ga je precies aanbieden?</a:t>
            </a:r>
          </a:p>
          <a:p>
            <a:pPr marL="0" indent="0">
              <a:buNone/>
            </a:pPr>
            <a:r>
              <a:rPr lang="nl-NL" dirty="0" smtClean="0"/>
              <a:t>- Soort menukaart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heb je daarvoor nodig?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Wil je dit in de toekomst nog veranderen/uitbreiden?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5165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2.3.2 Presentatie (100)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ziet je bedrijf eruit?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Van buiten?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Van binnen?</a:t>
            </a:r>
          </a:p>
          <a:p>
            <a:pPr marL="0" indent="0">
              <a:buNone/>
            </a:pPr>
            <a:r>
              <a:rPr lang="nl-NL" dirty="0" smtClean="0"/>
              <a:t>Huisstijl (logo, website, Facebook, visitekaartjes)</a:t>
            </a:r>
          </a:p>
          <a:p>
            <a:pPr marL="0" indent="0">
              <a:buNone/>
            </a:pPr>
            <a:r>
              <a:rPr lang="nl-NL" dirty="0" smtClean="0"/>
              <a:t>Bedrijfskleding</a:t>
            </a:r>
          </a:p>
          <a:p>
            <a:pPr marL="0" indent="0">
              <a:buNone/>
            </a:pPr>
            <a:r>
              <a:rPr lang="nl-NL" dirty="0" smtClean="0"/>
              <a:t>Belettering</a:t>
            </a:r>
          </a:p>
          <a:p>
            <a:pPr marL="0" indent="0">
              <a:buNone/>
            </a:pPr>
            <a:r>
              <a:rPr lang="nl-NL" dirty="0" smtClean="0"/>
              <a:t>Gedrag personeel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4132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2.3.3 Plaats (100)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 zit het bedrijf?</a:t>
            </a:r>
          </a:p>
          <a:p>
            <a:pPr marL="0" indent="0">
              <a:buNone/>
            </a:pPr>
            <a:r>
              <a:rPr lang="nl-NL" dirty="0" smtClean="0"/>
              <a:t>Waarom daar?</a:t>
            </a:r>
          </a:p>
          <a:p>
            <a:pPr marL="0" indent="0">
              <a:buNone/>
            </a:pPr>
            <a:r>
              <a:rPr lang="nl-NL" dirty="0" smtClean="0"/>
              <a:t>Bereikbaarheid?</a:t>
            </a:r>
          </a:p>
          <a:p>
            <a:pPr marL="0" indent="0">
              <a:buNone/>
            </a:pPr>
            <a:r>
              <a:rPr lang="nl-NL" dirty="0" smtClean="0"/>
              <a:t>Eisen en wensen aan de locatie?</a:t>
            </a:r>
          </a:p>
          <a:p>
            <a:pPr marL="0" indent="0">
              <a:buNone/>
            </a:pPr>
            <a:r>
              <a:rPr lang="nl-NL" dirty="0" smtClean="0"/>
              <a:t>- verbouwingen</a:t>
            </a:r>
          </a:p>
          <a:p>
            <a:pPr marL="0" indent="0">
              <a:buNone/>
            </a:pPr>
            <a:r>
              <a:rPr lang="nl-NL" dirty="0" smtClean="0"/>
              <a:t>Distributie?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Klanten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Leveranciers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3215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schrijven van een 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Aantrekkelijk verslag</a:t>
            </a:r>
          </a:p>
          <a:p>
            <a:r>
              <a:rPr lang="nl-NL" dirty="0" smtClean="0"/>
              <a:t>Goed Nederlands</a:t>
            </a:r>
          </a:p>
          <a:p>
            <a:r>
              <a:rPr lang="nl-NL" dirty="0" smtClean="0"/>
              <a:t>Duidelijk uitgelegd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Hoofdstukindeling krijg je van mij</a:t>
            </a:r>
          </a:p>
        </p:txBody>
      </p:sp>
    </p:spTree>
    <p:extLst>
      <p:ext uri="{BB962C8B-B14F-4D97-AF65-F5344CB8AC3E}">
        <p14:creationId xmlns:p14="http://schemas.microsoft.com/office/powerpoint/2010/main" val="12766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ondernemingsplan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nl-NL" dirty="0" smtClean="0"/>
              <a:t>De ondernemer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Wie zijn jullie, wat gaan jullie doen en waarom.</a:t>
            </a:r>
          </a:p>
          <a:p>
            <a:pPr marL="571500" indent="-457200">
              <a:buAutoNum type="arabicPeriod"/>
            </a:pPr>
            <a:r>
              <a:rPr lang="nl-NL" dirty="0" smtClean="0"/>
              <a:t>De markt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Voor wie gaan jullie het doen, hoe gaan jullie verkopen?</a:t>
            </a:r>
          </a:p>
          <a:p>
            <a:pPr marL="571500" indent="-457200">
              <a:buAutoNum type="arabicPeriod"/>
            </a:pPr>
            <a:r>
              <a:rPr lang="nl-NL" dirty="0" smtClean="0"/>
              <a:t>De organisatie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Hoe is het bedrijf zelf geregeld</a:t>
            </a:r>
          </a:p>
          <a:p>
            <a:pPr marL="571500" indent="-457200">
              <a:buAutoNum type="arabicPeriod"/>
            </a:pPr>
            <a:r>
              <a:rPr lang="nl-NL" dirty="0" smtClean="0"/>
              <a:t>Financiën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Wat kost het en blijft er iets over?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06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060398"/>
            <a:ext cx="7735324" cy="352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69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2.1 marktonderzoek.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Waar wil je achter komen?</a:t>
            </a:r>
          </a:p>
          <a:p>
            <a:pPr>
              <a:buFontTx/>
              <a:buChar char="-"/>
            </a:pPr>
            <a:r>
              <a:rPr lang="nl-NL" dirty="0" smtClean="0"/>
              <a:t>Welke vragen ga je stellen?</a:t>
            </a:r>
          </a:p>
          <a:p>
            <a:pPr>
              <a:buFontTx/>
              <a:buChar char="-"/>
            </a:pPr>
            <a:r>
              <a:rPr lang="nl-NL" dirty="0" smtClean="0"/>
              <a:t>Aan wie?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27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Veldonderzoek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Wat ga je potentiële klanten vragen?</a:t>
            </a:r>
          </a:p>
          <a:p>
            <a:pPr marL="0" indent="0">
              <a:buNone/>
            </a:pPr>
            <a:r>
              <a:rPr lang="nl-NL" dirty="0" smtClean="0"/>
              <a:t>Antwoorden waar je iets mee kunt</a:t>
            </a:r>
          </a:p>
          <a:p>
            <a:pPr marL="0" indent="0">
              <a:buNone/>
            </a:pPr>
            <a:r>
              <a:rPr lang="nl-NL" dirty="0" smtClean="0"/>
              <a:t>Open of gesloten vragen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Hoe oud bent u?</a:t>
            </a:r>
          </a:p>
          <a:p>
            <a:pPr>
              <a:buFontTx/>
              <a:buChar char="-"/>
            </a:pPr>
            <a:r>
              <a:rPr lang="nl-NL" dirty="0" smtClean="0"/>
              <a:t>Hoe vaak vraagt u een loonwerker/hovenier om diensten uit te voeren?</a:t>
            </a:r>
          </a:p>
          <a:p>
            <a:pPr lvl="1">
              <a:buFontTx/>
              <a:buChar char="-"/>
            </a:pPr>
            <a:r>
              <a:rPr lang="nl-NL" dirty="0" smtClean="0"/>
              <a:t>Nooit</a:t>
            </a:r>
          </a:p>
          <a:p>
            <a:pPr lvl="1">
              <a:buFontTx/>
              <a:buChar char="-"/>
            </a:pPr>
            <a:r>
              <a:rPr lang="nl-NL" dirty="0" smtClean="0"/>
              <a:t>0-1 x per jaar</a:t>
            </a:r>
          </a:p>
          <a:p>
            <a:pPr lvl="1">
              <a:buFontTx/>
              <a:buChar char="-"/>
            </a:pPr>
            <a:r>
              <a:rPr lang="nl-NL" dirty="0" smtClean="0"/>
              <a:t>2-6 x per jaar</a:t>
            </a:r>
          </a:p>
          <a:p>
            <a:pPr lvl="1">
              <a:buFontTx/>
              <a:buChar char="-"/>
            </a:pPr>
            <a:r>
              <a:rPr lang="nl-NL" dirty="0"/>
              <a:t>7</a:t>
            </a:r>
            <a:r>
              <a:rPr lang="nl-NL" dirty="0" smtClean="0"/>
              <a:t>-12 x per jaar</a:t>
            </a:r>
          </a:p>
          <a:p>
            <a:pPr lvl="1">
              <a:buFontTx/>
              <a:buChar char="-"/>
            </a:pPr>
            <a:r>
              <a:rPr lang="nl-NL" dirty="0" smtClean="0"/>
              <a:t>13 of meer keer per jaar</a:t>
            </a:r>
          </a:p>
        </p:txBody>
      </p:sp>
    </p:spTree>
    <p:extLst>
      <p:ext uri="{BB962C8B-B14F-4D97-AF65-F5344CB8AC3E}">
        <p14:creationId xmlns:p14="http://schemas.microsoft.com/office/powerpoint/2010/main" val="73079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Bureauonderzoek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 waar je zelf (achter je bureau antwoord op kunt vinden)</a:t>
            </a:r>
          </a:p>
          <a:p>
            <a:endParaRPr lang="nl-NL" dirty="0"/>
          </a:p>
          <a:p>
            <a:r>
              <a:rPr lang="nl-NL" dirty="0" smtClean="0"/>
              <a:t>Aantal ha landbouwgrond (en trend)</a:t>
            </a:r>
          </a:p>
          <a:p>
            <a:r>
              <a:rPr lang="nl-NL" dirty="0" smtClean="0"/>
              <a:t>Aantal hoveniers in NL (en trend)</a:t>
            </a:r>
          </a:p>
          <a:p>
            <a:r>
              <a:rPr lang="nl-NL" dirty="0" smtClean="0"/>
              <a:t>Waar zitten mijn concurrenten en wie zijn dat?</a:t>
            </a:r>
          </a:p>
          <a:p>
            <a:r>
              <a:rPr lang="nl-NL" dirty="0" smtClean="0"/>
              <a:t>Wat zijn trends in mijn sector?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892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2: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2.1 marktonderzoek (150 woorden exclusief bijlage)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15 vragen veldonderzoek</a:t>
            </a:r>
          </a:p>
          <a:p>
            <a:pPr>
              <a:buFontTx/>
              <a:buChar char="-"/>
            </a:pPr>
            <a:r>
              <a:rPr lang="nl-NL" dirty="0" smtClean="0"/>
              <a:t>5 vragen bureauonderzoek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enquête in de bijlage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/>
              <a:t>2</a:t>
            </a:r>
            <a:r>
              <a:rPr lang="nl-NL" dirty="0" smtClean="0"/>
              <a:t> Artikelen over een trend + samenvatting/conclusies in eigen woorden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90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2.2 Doelgroep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Doelgroep(en) bepalen</a:t>
            </a:r>
          </a:p>
          <a:p>
            <a:pPr lvl="1"/>
            <a:r>
              <a:rPr lang="nl-NL" dirty="0" smtClean="0"/>
              <a:t>Hoofddoelgroep</a:t>
            </a:r>
          </a:p>
          <a:p>
            <a:pPr lvl="1"/>
            <a:r>
              <a:rPr lang="nl-NL" dirty="0" smtClean="0"/>
              <a:t>Subdoelgroepen</a:t>
            </a:r>
          </a:p>
          <a:p>
            <a:r>
              <a:rPr lang="nl-NL" dirty="0" smtClean="0"/>
              <a:t>Doelgroep analyseren</a:t>
            </a:r>
          </a:p>
          <a:p>
            <a:pPr lvl="1"/>
            <a:r>
              <a:rPr lang="nl-NL" dirty="0" smtClean="0"/>
              <a:t>Wat kun je allemaal zeggen over jullie doelgroepen. Per doelgroep.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802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327</Words>
  <Application>Microsoft Office PowerPoint</Application>
  <PresentationFormat>Diavoorstelling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Het schrijven van een plan</vt:lpstr>
      <vt:lpstr>Het ondernemingsplan</vt:lpstr>
      <vt:lpstr>PowerPoint-presentatie</vt:lpstr>
      <vt:lpstr>Hoofdstuk 2 De markt</vt:lpstr>
      <vt:lpstr>Veldonderzoek</vt:lpstr>
      <vt:lpstr>Bureauonderzoek</vt:lpstr>
      <vt:lpstr>Hoofdstuk 2: de markt</vt:lpstr>
      <vt:lpstr>2.2 Doelgroep (150)</vt:lpstr>
      <vt:lpstr>2.3 Bedrijfsformule</vt:lpstr>
      <vt:lpstr>2.3.1 Product (150 woorden)</vt:lpstr>
      <vt:lpstr>2.3.2 Presentatie (100)</vt:lpstr>
      <vt:lpstr>2.3.3 Plaats (100)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25</cp:revision>
  <dcterms:created xsi:type="dcterms:W3CDTF">2013-11-15T15:05:42Z</dcterms:created>
  <dcterms:modified xsi:type="dcterms:W3CDTF">2018-11-19T08:10:47Z</dcterms:modified>
</cp:coreProperties>
</file>